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/>
    <p:restoredTop sz="94708"/>
  </p:normalViewPr>
  <p:slideViewPr>
    <p:cSldViewPr snapToGrid="0" snapToObjects="1">
      <p:cViewPr>
        <p:scale>
          <a:sx n="87" d="100"/>
          <a:sy n="87" d="100"/>
        </p:scale>
        <p:origin x="85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9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8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A4E9-F93F-0E48-A8B6-801F8A16CD0F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BF9D-708C-9042-8A32-6DFBA229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12" y="93959"/>
            <a:ext cx="1405368" cy="8411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320" y="63089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angla MN" charset="0"/>
                <a:ea typeface="Bangla MN" charset="0"/>
                <a:cs typeface="Bangla MN" charset="0"/>
              </a:rPr>
              <a:t>Recipe for a Silicon Metal Ingot</a:t>
            </a:r>
            <a:endParaRPr lang="en-US" sz="3600" dirty="0">
              <a:latin typeface="Bangla MN" charset="0"/>
              <a:ea typeface="Bangla MN" charset="0"/>
              <a:cs typeface="Bangla M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4496" y="768096"/>
            <a:ext cx="5583811" cy="1450848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First you will need 188 acres of forest land in Pend Oreille County. </a:t>
            </a:r>
          </a:p>
          <a:p>
            <a:pPr algn="ctr"/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And, a $350 million silicon metal smelter</a:t>
            </a:r>
          </a:p>
          <a:p>
            <a:pPr algn="ctr"/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Plus, the backing and financial support of the local, state and federal governments. </a:t>
            </a:r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3" y="2089547"/>
            <a:ext cx="5856125" cy="436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193268" y="917164"/>
            <a:ext cx="5757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You will also need a railroad spur line running through wetlands/forestlands and agricultural lands to bring in the ingredients for the ingot: 170,000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crystalline silica; 150,000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coal/carbon; 130,000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wood chips. </a:t>
            </a:r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08" y="2086715"/>
            <a:ext cx="577969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7866" r="15317" b="53935"/>
          <a:stretch/>
        </p:blipFill>
        <p:spPr>
          <a:xfrm>
            <a:off x="7668257" y="4035552"/>
            <a:ext cx="1403782" cy="65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93268" y="6353915"/>
            <a:ext cx="53525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Plus, the spur </a:t>
            </a:r>
            <a:r>
              <a:rPr lang="en-US" sz="1400" b="1" dirty="0">
                <a:latin typeface="Bangla MN" charset="0"/>
                <a:ea typeface="Bangla MN" charset="0"/>
                <a:cs typeface="Bangla MN" charset="0"/>
              </a:rPr>
              <a:t>line in order to get out the 73,000 </a:t>
            </a:r>
            <a:r>
              <a:rPr lang="en-US" sz="1400" b="1" dirty="0" err="1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>
                <a:latin typeface="Bangla MN" charset="0"/>
                <a:ea typeface="Bangla MN" charset="0"/>
                <a:cs typeface="Bangla MN" charset="0"/>
              </a:rPr>
              <a:t> of silicon produced.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r="10147" b="-1397"/>
          <a:stretch/>
        </p:blipFill>
        <p:spPr>
          <a:xfrm>
            <a:off x="6980935" y="3602407"/>
            <a:ext cx="1021842" cy="617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3" y="5670385"/>
            <a:ext cx="1780032" cy="1187615"/>
          </a:xfrm>
          <a:prstGeom prst="rect">
            <a:avLst/>
          </a:prstGeom>
        </p:spPr>
      </p:pic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7866" r="15317" b="53935"/>
          <a:stretch/>
        </p:blipFill>
        <p:spPr>
          <a:xfrm>
            <a:off x="2197869" y="3391327"/>
            <a:ext cx="1771153" cy="832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8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" y="0"/>
            <a:ext cx="55961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Bangla MN" charset="0"/>
              <a:ea typeface="Bangla MN" charset="0"/>
              <a:cs typeface="Bangla MN" charset="0"/>
            </a:endParaRPr>
          </a:p>
          <a:p>
            <a:pPr algn="ctr"/>
            <a:r>
              <a:rPr lang="en-US" sz="1600" b="1" dirty="0" smtClean="0">
                <a:latin typeface="Bangla MN" charset="0"/>
                <a:ea typeface="Bangla MN" charset="0"/>
                <a:cs typeface="Bangla MN" charset="0"/>
              </a:rPr>
              <a:t>Ingredients for a Silicon Metal Ingot</a:t>
            </a:r>
          </a:p>
          <a:p>
            <a:pPr algn="ctr"/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1:   Mix 766,131 tons per year of regulated greenhouses gases into the purest air in Washington.</a:t>
            </a:r>
          </a:p>
          <a:p>
            <a:endParaRPr lang="en-US" sz="1400" b="1" dirty="0" smtClean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2:   Continue to add 649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sulfur dioxide to the atmosphere until you have the consistency of acid rain;  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3:   For flavor add 307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carbon dioxide;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4:   For a bit of spice add 2660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carbon monoxide;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5:   Throw into the above mixture 1351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nitrogen oxide;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6:   Seasoning will include 110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PM, PM2, &amp; PM10;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7:   For good measure finish off the recipe with 90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VOC.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8:   The fugitive gas ingredients will only enrich the ingot; 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endParaRPr lang="en-US" sz="1600" b="1" dirty="0">
              <a:latin typeface="Bangla MN" charset="0"/>
              <a:ea typeface="Bangla MN" charset="0"/>
              <a:cs typeface="Bangla M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53" y="2244863"/>
            <a:ext cx="5620511" cy="432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9153" y="341376"/>
            <a:ext cx="5620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Final Step:   Bake </a:t>
            </a:r>
            <a:r>
              <a:rPr lang="en-US" sz="1400" b="1" dirty="0">
                <a:latin typeface="Bangla MN" charset="0"/>
                <a:ea typeface="Bangla MN" charset="0"/>
                <a:cs typeface="Bangla MN" charset="0"/>
              </a:rPr>
              <a:t>at 3,000 degrees F in two electric 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furnaces with one stack </a:t>
            </a:r>
            <a:r>
              <a:rPr lang="en-US" sz="1400" b="1" dirty="0">
                <a:latin typeface="Bangla MN" charset="0"/>
                <a:ea typeface="Bangla MN" charset="0"/>
                <a:cs typeface="Bangla MN" charset="0"/>
              </a:rPr>
              <a:t>using coal, carbon, wood chips and crystalline 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silica. 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Release the combination of ingot-making gases 0.9kilometers from your community, homes, businesses, families, schools, hospitals, rivers, lakes, water sources, gardens, wild animal and fish habitats.</a:t>
            </a:r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2995"/>
            <a:ext cx="1446377" cy="965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09" y="5081834"/>
            <a:ext cx="575187" cy="5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" y="0"/>
            <a:ext cx="55961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Bangla MN" charset="0"/>
              <a:ea typeface="Bangla MN" charset="0"/>
              <a:cs typeface="Bangla MN" charset="0"/>
            </a:endParaRPr>
          </a:p>
          <a:p>
            <a:pPr algn="ctr"/>
            <a:r>
              <a:rPr lang="en-US" sz="1600" b="1" dirty="0" smtClean="0">
                <a:latin typeface="Bangla MN" charset="0"/>
                <a:ea typeface="Bangla MN" charset="0"/>
                <a:cs typeface="Bangla MN" charset="0"/>
              </a:rPr>
              <a:t>Ingredients for a Silicon Metal Ingot</a:t>
            </a:r>
          </a:p>
          <a:p>
            <a:pPr algn="ctr"/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1:   Mix 766,131 tons per year of regulated greenhouses gases into the purest air in Washington.</a:t>
            </a:r>
          </a:p>
          <a:p>
            <a:endParaRPr lang="en-US" sz="1400" b="1" dirty="0" smtClean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2:   Continue to add 649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sulfur dioxide to the atmosphere until you have the consistency of acid rain;  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3:   For flavor add 307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carbon dioxide;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4:   For a bit of spice add 2660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carbon monoxide;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5:   Throw into the above mixture 1351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nitrogen oxide;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6:   Seasoning will include 110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PM, PM2, &amp; PM10;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7:   For good measure finish off the recipe with 90 </a:t>
            </a:r>
            <a:r>
              <a:rPr lang="en-US" sz="1400" b="1" dirty="0" err="1" smtClean="0">
                <a:latin typeface="Bangla MN" charset="0"/>
                <a:ea typeface="Bangla MN" charset="0"/>
                <a:cs typeface="Bangla MN" charset="0"/>
              </a:rPr>
              <a:t>tpy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 of regulated VOC.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Step 8:   The fugitive gas ingredients will only enrich the ingot; 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endParaRPr lang="en-US" sz="1600" b="1" dirty="0">
              <a:latin typeface="Bangla MN" charset="0"/>
              <a:ea typeface="Bangla MN" charset="0"/>
              <a:cs typeface="Bangla M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53" y="2244863"/>
            <a:ext cx="5620511" cy="432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9153" y="341376"/>
            <a:ext cx="5620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Final Step:   Bake </a:t>
            </a:r>
            <a:r>
              <a:rPr lang="en-US" sz="1400" b="1" dirty="0">
                <a:latin typeface="Bangla MN" charset="0"/>
                <a:ea typeface="Bangla MN" charset="0"/>
                <a:cs typeface="Bangla MN" charset="0"/>
              </a:rPr>
              <a:t>at 3,000 degrees F in two electric 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furnaces with one stack </a:t>
            </a:r>
            <a:r>
              <a:rPr lang="en-US" sz="1400" b="1" dirty="0">
                <a:latin typeface="Bangla MN" charset="0"/>
                <a:ea typeface="Bangla MN" charset="0"/>
                <a:cs typeface="Bangla MN" charset="0"/>
              </a:rPr>
              <a:t>using coal, carbon, wood chips and crystalline </a:t>
            </a:r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silica. </a:t>
            </a:r>
          </a:p>
          <a:p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sz="1400" b="1" dirty="0" smtClean="0">
                <a:latin typeface="Bangla MN" charset="0"/>
                <a:ea typeface="Bangla MN" charset="0"/>
                <a:cs typeface="Bangla MN" charset="0"/>
              </a:rPr>
              <a:t>Release the combination of ingot-making gases 0.9kilometers from your community, homes, businesses, families, schools, hospitals, rivers, lakes, water sources, gardens, wild animal and fish habitats.</a:t>
            </a:r>
            <a:endParaRPr lang="en-US" sz="1400" b="1" dirty="0">
              <a:latin typeface="Bangla MN" charset="0"/>
              <a:ea typeface="Bangla MN" charset="0"/>
              <a:cs typeface="Bangla M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2995"/>
            <a:ext cx="1446377" cy="965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r="18198" b="6678"/>
          <a:stretch/>
        </p:blipFill>
        <p:spPr>
          <a:xfrm rot="701489">
            <a:off x="7631486" y="4881342"/>
            <a:ext cx="1373902" cy="950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2079" flipH="1">
            <a:off x="7891937" y="5272771"/>
            <a:ext cx="611087" cy="6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98" y="191729"/>
            <a:ext cx="10709812" cy="104999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Bangla MN" charset="0"/>
                <a:ea typeface="Bangla MN" charset="0"/>
                <a:cs typeface="Bangla MN" charset="0"/>
              </a:rPr>
              <a:t>Silicon metal ingot: A recipe for environmental disaster.</a:t>
            </a:r>
            <a:r>
              <a:rPr lang="en-US" sz="2400" dirty="0" smtClean="0">
                <a:latin typeface="Bangla MN" charset="0"/>
                <a:ea typeface="Bangla MN" charset="0"/>
                <a:cs typeface="Bangla MN" charset="0"/>
              </a:rPr>
              <a:t> </a:t>
            </a:r>
            <a:endParaRPr lang="en-US" sz="2400" dirty="0">
              <a:latin typeface="Bangla MN" charset="0"/>
              <a:ea typeface="Bangla MN" charset="0"/>
              <a:cs typeface="Bangla MN" charset="0"/>
            </a:endParaRP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17276" r="18797" b="5809"/>
          <a:stretch/>
        </p:blipFill>
        <p:spPr>
          <a:xfrm>
            <a:off x="3814480" y="1057530"/>
            <a:ext cx="4510211" cy="256218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123932"/>
            <a:ext cx="3210816" cy="228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57" y="1057530"/>
            <a:ext cx="3001218" cy="2795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57" y="4135882"/>
            <a:ext cx="3352798" cy="25145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53857" y="3742944"/>
            <a:ext cx="335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Effects of water as acid rain.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90270" y="3553313"/>
            <a:ext cx="4510211" cy="37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Fugitive smelter emissions, Burnsville, Miss.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08" y="4327171"/>
            <a:ext cx="3996531" cy="2248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7" y="3852672"/>
            <a:ext cx="3381353" cy="25386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337" y="6391337"/>
            <a:ext cx="338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Greenhouse Gas effects.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25" y="51497"/>
            <a:ext cx="1446377" cy="9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533</Words>
  <Application>Microsoft Macintosh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Bangla MN</vt:lpstr>
      <vt:lpstr>Calibri</vt:lpstr>
      <vt:lpstr>Calibri Light</vt:lpstr>
      <vt:lpstr>Office Theme</vt:lpstr>
      <vt:lpstr>Recipe for a Silicon Metal Ingot</vt:lpstr>
      <vt:lpstr>PowerPoint Presentation</vt:lpstr>
      <vt:lpstr>PowerPoint Presentation</vt:lpstr>
      <vt:lpstr>Silicon metal ingot: A recipe for environmental disaster. 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Phyllis J Kardos</dc:creator>
  <cp:lastModifiedBy>Phyllis J Kardos</cp:lastModifiedBy>
  <cp:revision>37</cp:revision>
  <dcterms:created xsi:type="dcterms:W3CDTF">2019-07-13T03:30:16Z</dcterms:created>
  <dcterms:modified xsi:type="dcterms:W3CDTF">2019-07-17T15:38:02Z</dcterms:modified>
</cp:coreProperties>
</file>